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70" r:id="rId15"/>
    <p:sldId id="274" r:id="rId16"/>
    <p:sldId id="275" r:id="rId17"/>
    <p:sldId id="272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BCA555-EC37-481B-A557-B74B1BF122CA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D2301-BC44-4733-90EB-068B639427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4753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BD2301-BC44-4733-90EB-068B6394276C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8845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pPr/>
              <a:t>25/10/2017</a:t>
            </a:fld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pPr/>
              <a:t>25/10/2017</a:t>
            </a:fld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DD8DE63-BE27-4832-B583-5917F49A1F6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pPr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pPr/>
              <a:t>25/10/2017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pPr/>
              <a:t>25/10/2017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pPr/>
              <a:t>25/10/2017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pPr/>
              <a:t>25/10/2017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pPr/>
              <a:t>25/10/2017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pPr/>
              <a:t>25/10/2017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pPr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7FFDC-2789-4C78-B17F-3D15F26DD611}" type="datetimeFigureOut">
              <a:rPr lang="es-ES" smtClean="0"/>
              <a:pPr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8DE63-BE27-4832-B583-5917F49A1F6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437FFDC-2789-4C78-B17F-3D15F26DD611}" type="datetimeFigureOut">
              <a:rPr lang="es-ES" smtClean="0"/>
              <a:pPr/>
              <a:t>25/10/2017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DD8DE63-BE27-4832-B583-5917F49A1F6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3505200"/>
            <a:ext cx="8064896" cy="1752600"/>
          </a:xfrm>
        </p:spPr>
        <p:txBody>
          <a:bodyPr/>
          <a:lstStyle/>
          <a:p>
            <a:pPr algn="l"/>
            <a:r>
              <a:rPr lang="es-ES" sz="2000" dirty="0" smtClean="0"/>
              <a:t>Operación </a:t>
            </a:r>
            <a:r>
              <a:rPr lang="es-ES" sz="2000" dirty="0"/>
              <a:t>y organización del sistema</a:t>
            </a:r>
          </a:p>
          <a:p>
            <a:pPr algn="l"/>
            <a:r>
              <a:rPr lang="es-ES" sz="2000" dirty="0"/>
              <a:t>Clase: </a:t>
            </a:r>
            <a:r>
              <a:rPr lang="es-ES" sz="2000" smtClean="0"/>
              <a:t>Sensoría</a:t>
            </a:r>
            <a:r>
              <a:rPr lang="es-ES" sz="2000" dirty="0" smtClean="0"/>
              <a:t> </a:t>
            </a:r>
            <a:r>
              <a:rPr lang="es-ES" sz="2000" dirty="0"/>
              <a:t>Remota</a:t>
            </a:r>
          </a:p>
          <a:p>
            <a:pPr algn="l"/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s-ES" sz="3600" dirty="0" smtClean="0"/>
              <a:t>Colección </a:t>
            </a:r>
            <a:r>
              <a:rPr lang="es-ES" sz="3600" dirty="0"/>
              <a:t>de datos para </a:t>
            </a:r>
            <a:r>
              <a:rPr lang="es-ES" sz="3600" dirty="0" smtClean="0"/>
              <a:t>SIG…GPS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84355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075240" cy="4572000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De los 100 a las decenas de miles de dólares, de simples a </a:t>
            </a:r>
            <a:r>
              <a:rPr lang="es-ES" dirty="0"/>
              <a:t>complejos los Global </a:t>
            </a:r>
            <a:r>
              <a:rPr lang="es-ES" dirty="0" err="1"/>
              <a:t>Positioning</a:t>
            </a:r>
            <a:r>
              <a:rPr lang="es-ES" dirty="0"/>
              <a:t> </a:t>
            </a:r>
            <a:r>
              <a:rPr lang="es-ES" dirty="0" err="1"/>
              <a:t>System</a:t>
            </a:r>
            <a:r>
              <a:rPr lang="es-ES" dirty="0"/>
              <a:t> (GPS</a:t>
            </a:r>
            <a:r>
              <a:rPr lang="es-ES" dirty="0" smtClean="0"/>
              <a:t>) se han vuelto comunes alrededor del mundo.</a:t>
            </a:r>
          </a:p>
          <a:p>
            <a:endParaRPr lang="es-ES" dirty="0" smtClean="0"/>
          </a:p>
          <a:p>
            <a:r>
              <a:rPr lang="es-ES" dirty="0" smtClean="0"/>
              <a:t>Se usan para acampar, localización por teléfono inalámbrico, agricultura, trabajo de campo, pesca, diseño de caminos, etc…</a:t>
            </a:r>
          </a:p>
          <a:p>
            <a:endParaRPr lang="es-ES" dirty="0" smtClean="0"/>
          </a:p>
          <a:p>
            <a:r>
              <a:rPr lang="es-ES" dirty="0" smtClean="0"/>
              <a:t>Hoy veremos su:</a:t>
            </a:r>
          </a:p>
          <a:p>
            <a:pPr marL="0" indent="0">
              <a:buNone/>
            </a:pPr>
            <a:r>
              <a:rPr lang="es-ES" dirty="0" smtClean="0"/>
              <a:t>-Historia</a:t>
            </a:r>
          </a:p>
          <a:p>
            <a:pPr marL="0" indent="0">
              <a:buNone/>
            </a:pPr>
            <a:r>
              <a:rPr lang="es-ES" dirty="0" smtClean="0"/>
              <a:t>-Componentes</a:t>
            </a:r>
          </a:p>
          <a:p>
            <a:pPr marL="0" indent="0">
              <a:buNone/>
            </a:pPr>
            <a:r>
              <a:rPr lang="es-ES" dirty="0" smtClean="0"/>
              <a:t>-Mecanismos para determinar posición geográfica</a:t>
            </a:r>
          </a:p>
          <a:p>
            <a:pPr marL="0" indent="0">
              <a:buNone/>
            </a:pPr>
            <a:r>
              <a:rPr lang="es-ES" dirty="0" smtClean="0"/>
              <a:t>-Errores potenciales y su corrección</a:t>
            </a:r>
          </a:p>
          <a:p>
            <a:pPr marL="0" indent="0">
              <a:buNone/>
            </a:pPr>
            <a:r>
              <a:rPr lang="es-ES" dirty="0" smtClean="0"/>
              <a:t>-Como se usan en SIG 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Hoy visitaremos a un viejo conocido… que te puede ayudar a saber donde estas perdido…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5620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s-ES" sz="2000" dirty="0" smtClean="0"/>
              <a:t>El GPS es dependiente de una serie de desarrollos que se dieron a </a:t>
            </a:r>
            <a:r>
              <a:rPr lang="es-ES" sz="2000" dirty="0" err="1" smtClean="0"/>
              <a:t>travéz</a:t>
            </a:r>
            <a:r>
              <a:rPr lang="es-ES" sz="2000" dirty="0" smtClean="0"/>
              <a:t> de décadas. A continuación listamos como se fue dando su desarrollo comenzando por el </a:t>
            </a:r>
            <a:r>
              <a:rPr lang="es-ES" sz="2000" dirty="0" err="1" smtClean="0"/>
              <a:t>Sputnik</a:t>
            </a:r>
            <a:r>
              <a:rPr lang="es-ES" sz="2000" dirty="0" smtClean="0"/>
              <a:t>…</a:t>
            </a:r>
          </a:p>
          <a:p>
            <a:endParaRPr lang="es-ES" sz="2000" dirty="0" smtClean="0"/>
          </a:p>
          <a:p>
            <a:r>
              <a:rPr lang="es-ES" sz="2000" dirty="0" smtClean="0"/>
              <a:t>1957 </a:t>
            </a:r>
            <a:r>
              <a:rPr lang="es-ES" sz="2000" dirty="0" err="1"/>
              <a:t>Sputnik</a:t>
            </a:r>
            <a:r>
              <a:rPr lang="es-ES" sz="2000" dirty="0"/>
              <a:t> – </a:t>
            </a:r>
            <a:r>
              <a:rPr lang="es-ES" sz="2000" dirty="0" smtClean="0"/>
              <a:t>el primer objeto hecho por el hombre que orbito la tierra</a:t>
            </a:r>
          </a:p>
          <a:p>
            <a:endParaRPr lang="es-ES" sz="2000" dirty="0"/>
          </a:p>
          <a:p>
            <a:r>
              <a:rPr lang="es-ES" sz="2000" dirty="0" smtClean="0"/>
              <a:t>1968 </a:t>
            </a:r>
            <a:r>
              <a:rPr lang="es-ES" sz="2000" dirty="0" err="1"/>
              <a:t>Defense</a:t>
            </a:r>
            <a:r>
              <a:rPr lang="es-ES" sz="2000" dirty="0"/>
              <a:t> </a:t>
            </a:r>
            <a:r>
              <a:rPr lang="es-ES" sz="2000" dirty="0" err="1"/>
              <a:t>Navigational</a:t>
            </a:r>
            <a:r>
              <a:rPr lang="es-ES" sz="2000" dirty="0"/>
              <a:t> </a:t>
            </a:r>
            <a:r>
              <a:rPr lang="es-ES" sz="2000" dirty="0" err="1"/>
              <a:t>Satellite</a:t>
            </a:r>
            <a:r>
              <a:rPr lang="es-ES" sz="2000" dirty="0"/>
              <a:t> </a:t>
            </a:r>
            <a:r>
              <a:rPr lang="es-ES" sz="2000" dirty="0" err="1"/>
              <a:t>System</a:t>
            </a:r>
            <a:r>
              <a:rPr lang="es-ES" sz="2000" dirty="0"/>
              <a:t> </a:t>
            </a:r>
            <a:r>
              <a:rPr lang="es-ES" sz="2000" dirty="0" err="1"/>
              <a:t>Standards</a:t>
            </a:r>
            <a:r>
              <a:rPr lang="es-ES" sz="2000" dirty="0"/>
              <a:t> </a:t>
            </a:r>
            <a:r>
              <a:rPr lang="es-ES" sz="2000" dirty="0" smtClean="0"/>
              <a:t>publicado y usado para referenciar en el globo terráqueo.</a:t>
            </a:r>
          </a:p>
          <a:p>
            <a:endParaRPr lang="es-ES" sz="2000" dirty="0"/>
          </a:p>
          <a:p>
            <a:r>
              <a:rPr lang="es-ES" sz="2000" dirty="0" smtClean="0"/>
              <a:t>1973 </a:t>
            </a:r>
            <a:r>
              <a:rPr lang="es-ES" sz="2000" dirty="0"/>
              <a:t>NAVSTAR </a:t>
            </a:r>
            <a:r>
              <a:rPr lang="es-ES" sz="2000" dirty="0" smtClean="0"/>
              <a:t>aprobado por el departamento de defensa de EU– fueron los primeros satélites para GPS.</a:t>
            </a:r>
          </a:p>
          <a:p>
            <a:endParaRPr lang="es-ES" sz="2000" dirty="0"/>
          </a:p>
          <a:p>
            <a:r>
              <a:rPr lang="es-ES" sz="2000" dirty="0" smtClean="0"/>
              <a:t>1974 se lanza el primer satélite de prueba del sistema NAVSTAR.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Historia del GPS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54354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217368"/>
          </a:xfrm>
        </p:spPr>
        <p:txBody>
          <a:bodyPr>
            <a:normAutofit fontScale="62500" lnSpcReduction="20000"/>
          </a:bodyPr>
          <a:lstStyle/>
          <a:p>
            <a:r>
              <a:rPr lang="es-ES" sz="2900" dirty="0"/>
              <a:t>1978 El primer bloque de </a:t>
            </a:r>
            <a:r>
              <a:rPr lang="es-ES" sz="2900" dirty="0" smtClean="0"/>
              <a:t>satélites </a:t>
            </a:r>
            <a:r>
              <a:rPr lang="es-ES" sz="2900" dirty="0"/>
              <a:t>es lanzado – </a:t>
            </a:r>
            <a:r>
              <a:rPr lang="es-ES" sz="2900" dirty="0" smtClean="0"/>
              <a:t>fueron </a:t>
            </a:r>
            <a:r>
              <a:rPr lang="es-ES" sz="2900" dirty="0"/>
              <a:t>los primeros </a:t>
            </a:r>
            <a:r>
              <a:rPr lang="es-ES" sz="2900" dirty="0" smtClean="0"/>
              <a:t>satélites vehículo </a:t>
            </a:r>
            <a:r>
              <a:rPr lang="es-ES" sz="2900" dirty="0"/>
              <a:t>para GPS (actualmente </a:t>
            </a:r>
            <a:r>
              <a:rPr lang="es-ES" sz="2900" dirty="0" smtClean="0"/>
              <a:t>está </a:t>
            </a:r>
            <a:r>
              <a:rPr lang="es-ES" sz="2900" dirty="0"/>
              <a:t>descontinuado su uso</a:t>
            </a:r>
            <a:r>
              <a:rPr lang="es-ES" sz="2900" dirty="0" smtClean="0"/>
              <a:t>)</a:t>
            </a:r>
          </a:p>
          <a:p>
            <a:endParaRPr lang="es-ES" sz="2900" dirty="0"/>
          </a:p>
          <a:p>
            <a:r>
              <a:rPr lang="es-ES" sz="2900" dirty="0"/>
              <a:t>1989 El segundo bloque de </a:t>
            </a:r>
            <a:r>
              <a:rPr lang="es-ES" sz="2900" dirty="0" smtClean="0"/>
              <a:t>satélites es lanzado. El </a:t>
            </a:r>
            <a:r>
              <a:rPr lang="es-ES" sz="2900" dirty="0"/>
              <a:t>segundo bloque se sigue usando en EU. </a:t>
            </a:r>
            <a:r>
              <a:rPr lang="es-ES" sz="2900" dirty="0" smtClean="0"/>
              <a:t>En 2010 se aprueba modernización de constelación de US (se asigna el presupuesto)</a:t>
            </a:r>
          </a:p>
          <a:p>
            <a:endParaRPr lang="es-MX" sz="2900" dirty="0" smtClean="0"/>
          </a:p>
          <a:p>
            <a:r>
              <a:rPr lang="es-MX" sz="2900" dirty="0" smtClean="0"/>
              <a:t>1989 lanzado—También </a:t>
            </a:r>
            <a:r>
              <a:rPr lang="es-MX" sz="2900" dirty="0"/>
              <a:t>se lanza </a:t>
            </a:r>
            <a:r>
              <a:rPr lang="es-MX" sz="2900" dirty="0" err="1"/>
              <a:t>Glonas</a:t>
            </a:r>
            <a:r>
              <a:rPr lang="es-MX" sz="2900" dirty="0"/>
              <a:t> GLONASS – </a:t>
            </a:r>
            <a:r>
              <a:rPr lang="es-ES" sz="2900" dirty="0"/>
              <a:t>GLONASS son los satélites rusos actuales desarrollados para GPS</a:t>
            </a:r>
            <a:r>
              <a:rPr lang="es-ES" sz="2900" dirty="0" smtClean="0"/>
              <a:t>.</a:t>
            </a:r>
          </a:p>
          <a:p>
            <a:endParaRPr lang="es-ES" sz="2900" dirty="0"/>
          </a:p>
          <a:p>
            <a:r>
              <a:rPr lang="es-ES" sz="2900" dirty="0"/>
              <a:t>2000 la disponibilidad selectiva es desactivada– Esto hizo los sistemas civiles de GPS </a:t>
            </a:r>
            <a:r>
              <a:rPr lang="es-ES" sz="2900" dirty="0" smtClean="0"/>
              <a:t>más exactos</a:t>
            </a:r>
          </a:p>
          <a:p>
            <a:endParaRPr lang="es-ES" sz="2900" dirty="0"/>
          </a:p>
          <a:p>
            <a:r>
              <a:rPr lang="es-ES" sz="2900" dirty="0" err="1"/>
              <a:t>ca</a:t>
            </a:r>
            <a:r>
              <a:rPr lang="es-ES" sz="2900" dirty="0"/>
              <a:t>. 2003 NDGPS, WAAS, LASS – sistemas para incrementar la exactitud del </a:t>
            </a:r>
            <a:r>
              <a:rPr lang="es-ES" sz="2900" dirty="0" smtClean="0"/>
              <a:t>GPS</a:t>
            </a:r>
          </a:p>
          <a:p>
            <a:endParaRPr lang="es-ES" sz="2900" dirty="0"/>
          </a:p>
          <a:p>
            <a:r>
              <a:rPr lang="es-ES" sz="2900" dirty="0"/>
              <a:t>2011-12 se lanzan al </a:t>
            </a:r>
            <a:r>
              <a:rPr lang="es-ES" sz="2900" dirty="0" smtClean="0"/>
              <a:t>mercado </a:t>
            </a:r>
            <a:r>
              <a:rPr lang="es-ES" sz="2900" dirty="0"/>
              <a:t>GPS+, se completa la cobertura de GLONASS para Rusia y el mundo (Satélites GLONASS-K mejorados), se lanza </a:t>
            </a:r>
            <a:r>
              <a:rPr lang="es-ES" sz="2900" dirty="0" smtClean="0"/>
              <a:t>Galileo (constelación creada por la U. Euro).</a:t>
            </a:r>
            <a:endParaRPr lang="es-ES" sz="2900" dirty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Historia del GPS</a:t>
            </a:r>
          </a:p>
        </p:txBody>
      </p:sp>
    </p:spTree>
    <p:extLst>
      <p:ext uri="{BB962C8B-B14F-4D97-AF65-F5344CB8AC3E}">
        <p14:creationId xmlns:p14="http://schemas.microsoft.com/office/powerpoint/2010/main" val="334364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147248" cy="45720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El sistema de GPS está compuesto por tres segmentos 1) espacio 2) control y 3) usuarios.</a:t>
            </a:r>
          </a:p>
          <a:p>
            <a:endParaRPr lang="es-ES" sz="2000" dirty="0"/>
          </a:p>
          <a:p>
            <a:r>
              <a:rPr lang="es-ES" sz="2000" dirty="0" smtClean="0"/>
              <a:t>1) Espacio: 24 satélites en 6 planos orbitales. Esta constelación nos asegura que siempre habrá al menos 4 satélites sobre el horizonte en cualquier lugar del globo.</a:t>
            </a:r>
          </a:p>
          <a:p>
            <a:endParaRPr lang="es-ES" sz="2000" dirty="0" smtClean="0"/>
          </a:p>
          <a:p>
            <a:r>
              <a:rPr lang="es-ES" sz="2000" dirty="0" smtClean="0"/>
              <a:t>El segmento de espacio transmite gran variedad de información, pero principalmente tiempo y posición del satélite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Componentes del GPS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45746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2) Control: recibe información de los satélites y retransmite los ajustes y correcciones a los vehículos satelitales.</a:t>
            </a:r>
          </a:p>
          <a:p>
            <a:endParaRPr lang="es-ES" sz="2800" dirty="0" smtClean="0"/>
          </a:p>
          <a:p>
            <a:endParaRPr lang="es-ES" sz="2800" dirty="0" smtClean="0"/>
          </a:p>
          <a:p>
            <a:r>
              <a:rPr lang="es-ES" sz="2800" dirty="0" smtClean="0"/>
              <a:t>3) Usa información transmitida desde los satélites para determinar la posición en el globo.</a:t>
            </a:r>
            <a:endParaRPr lang="es-ES" sz="2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Componentes del GPS</a:t>
            </a:r>
          </a:p>
        </p:txBody>
      </p:sp>
    </p:spTree>
    <p:extLst>
      <p:ext uri="{BB962C8B-B14F-4D97-AF65-F5344CB8AC3E}">
        <p14:creationId xmlns:p14="http://schemas.microsoft.com/office/powerpoint/2010/main" val="419825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003232" cy="5001344"/>
          </a:xfrm>
        </p:spPr>
        <p:txBody>
          <a:bodyPr>
            <a:normAutofit/>
          </a:bodyPr>
          <a:lstStyle/>
          <a:p>
            <a:r>
              <a:rPr lang="es-ES" sz="2000" dirty="0" smtClean="0"/>
              <a:t>Usa un reloj y </a:t>
            </a:r>
            <a:r>
              <a:rPr lang="es-ES" sz="2000" dirty="0" err="1" smtClean="0"/>
              <a:t>trilateracion</a:t>
            </a:r>
            <a:r>
              <a:rPr lang="es-ES" sz="2000" dirty="0" smtClean="0"/>
              <a:t> para determinar posiciones en el globo…ok…</a:t>
            </a:r>
          </a:p>
          <a:p>
            <a:endParaRPr lang="es-ES" sz="2000" dirty="0" smtClean="0"/>
          </a:p>
          <a:p>
            <a:r>
              <a:rPr lang="es-ES" sz="2000" dirty="0" smtClean="0"/>
              <a:t>El satélite y la unidad receptora (el aparato al que le decimos GPS) contienen relojes de alta precisión y parte de la información emitida por el satélite es una estampilla del tiempo en el que emitió la señal. Cuando el GPS recibe la señal compara el tiempo de emisión y el tiempo de recepción después:</a:t>
            </a:r>
          </a:p>
          <a:p>
            <a:pPr marL="0" indent="0">
              <a:buNone/>
            </a:pPr>
            <a:r>
              <a:rPr lang="es-ES" sz="2000" dirty="0"/>
              <a:t> </a:t>
            </a:r>
            <a:r>
              <a:rPr lang="es-ES" sz="2000" dirty="0" smtClean="0"/>
              <a:t>                 (T1-T2)V = D</a:t>
            </a:r>
          </a:p>
          <a:p>
            <a:pPr marL="0" indent="0">
              <a:buNone/>
            </a:pPr>
            <a:r>
              <a:rPr lang="es-ES" sz="2000" dirty="0" smtClean="0"/>
              <a:t>Dónde: T1 (tiempo de satélite), T2 (tiempo del GPS), V (velocidad de señal de transmisión) y D (Distancia)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Como Funciona el GPS?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523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La </a:t>
            </a:r>
            <a:r>
              <a:rPr lang="es-ES" sz="2000" dirty="0" err="1" smtClean="0"/>
              <a:t>trilateracion</a:t>
            </a:r>
            <a:r>
              <a:rPr lang="es-ES" sz="2000" dirty="0" smtClean="0"/>
              <a:t> se da cuando se saben al menos 3 de las distancias de os satélites al receptor GPS…</a:t>
            </a:r>
          </a:p>
          <a:p>
            <a:r>
              <a:rPr lang="es-ES" sz="2000" dirty="0" smtClean="0"/>
              <a:t>Ej. Cuando recibes la distancia de un satélite (10000 km) sabes que estas a 10000 km del punto. Un segundo satélite te dice que estas en un punto de intersección entre dos esferas. Un tercer satélite reduce las posibilidades solo a un par de puntos (generalmente solo uno es razonable).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Como Funciona el GPS?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976488"/>
            <a:ext cx="2836958" cy="2116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820" y="3976489"/>
            <a:ext cx="2656592" cy="2116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1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7859216" cy="45720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Debido a que este es un sistema guiado por relojes, los errores están asociados a tiempo. Los errores pueden ocurrir en los segmentos de espacio, control o usuario.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Errores en el segmento de espacio están asociados al reloj del satélite o su órbita. El efecto es que la unidad receptora calculara mal la distancia.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Errores potenciales: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44687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Los errores en el segmento de usuario son introducidos principalmente por las condiciones atmosféricas y por la presencia de obstáculos cerca de la unidad receptora.</a:t>
            </a:r>
          </a:p>
          <a:p>
            <a:endParaRPr lang="es-ES" dirty="0" smtClean="0"/>
          </a:p>
          <a:p>
            <a:r>
              <a:rPr lang="es-ES" dirty="0" smtClean="0"/>
              <a:t>La Ionosfera y la Troposfera hacen la señal más lenta.</a:t>
            </a:r>
          </a:p>
          <a:p>
            <a:endParaRPr lang="es-ES" dirty="0" smtClean="0"/>
          </a:p>
          <a:p>
            <a:r>
              <a:rPr lang="es-ES" dirty="0" smtClean="0"/>
              <a:t>La presencia de edificios cercanos ocasionan el revote de la señal.</a:t>
            </a:r>
          </a:p>
          <a:p>
            <a:endParaRPr lang="es-ES" dirty="0" smtClean="0"/>
          </a:p>
          <a:p>
            <a:r>
              <a:rPr lang="es-ES" dirty="0" smtClean="0"/>
              <a:t>El error de rutas múltiples es cuando se tienen múltiples señales en el receptor producto del revote de la misma en estructuras cercanas.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Errores potenciales:</a:t>
            </a:r>
          </a:p>
        </p:txBody>
      </p:sp>
    </p:spTree>
    <p:extLst>
      <p:ext uri="{BB962C8B-B14F-4D97-AF65-F5344CB8AC3E}">
        <p14:creationId xmlns:p14="http://schemas.microsoft.com/office/powerpoint/2010/main" val="36420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7859216" cy="45720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Errores en el segmento de control (es el segmento con mayor error potencial)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/>
              <a:t>-Errores en descripción de la ruta orbital del satélite.</a:t>
            </a:r>
          </a:p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/>
              <a:t>-Disponibilidad selectiva (manipulación deliberada de las estampillas de tiempo en los satélites, defensa-ventaja estratégica de EU). Desactivado el 2000. el error era de decenas o cientos de metros.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Errores potenciales:</a:t>
            </a:r>
          </a:p>
        </p:txBody>
      </p:sp>
    </p:spTree>
    <p:extLst>
      <p:ext uri="{BB962C8B-B14F-4D97-AF65-F5344CB8AC3E}">
        <p14:creationId xmlns:p14="http://schemas.microsoft.com/office/powerpoint/2010/main" val="255619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Los errores pueden ser corregidos en gran medida por esta técnica.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Consiste en usar un punto de control establecido sobre una ubicación conocida. Esta unidad puede capturar información y compararla con la posición conocida.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err="1" smtClean="0"/>
              <a:t>Ej</a:t>
            </a:r>
            <a:r>
              <a:rPr lang="es-ES" sz="2000" dirty="0" smtClean="0"/>
              <a:t> si la posición </a:t>
            </a:r>
            <a:r>
              <a:rPr lang="es-ES" sz="2000" dirty="0"/>
              <a:t>calculada a las 2:58:05 </a:t>
            </a:r>
            <a:r>
              <a:rPr lang="es-ES" sz="2000" dirty="0" smtClean="0"/>
              <a:t>pm es inexacta 3 metros al sur, el posicionado en campo también calculara la señal inadecuadamente en la misma dirección y distancia.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Corrección diferencial: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54208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 smtClean="0"/>
              <a:t>Los GPS más sofisticados tienen forma de introducir inclusive atributos mientras se capturan puntos, líneas o polígonos.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SIG y GPS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04864"/>
            <a:ext cx="5472608" cy="413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544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003232" cy="457200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Durante los últimos 15 años, el uso del GPS en conjunto con SIG es muy común. Los métodos de captura son muy variados dependiendo de las capacidades del GPS.</a:t>
            </a:r>
          </a:p>
          <a:p>
            <a:endParaRPr lang="es-ES" sz="2000" dirty="0" smtClean="0"/>
          </a:p>
          <a:p>
            <a:r>
              <a:rPr lang="es-ES" sz="2000" dirty="0" smtClean="0"/>
              <a:t>¿Que puede capturar tu GPS? ¿Líneas? ¿Puntos? ¿Polígonos?</a:t>
            </a:r>
          </a:p>
          <a:p>
            <a:endParaRPr lang="es-ES" sz="2000" dirty="0" smtClean="0"/>
          </a:p>
          <a:p>
            <a:r>
              <a:rPr lang="es-ES" sz="2000" dirty="0" smtClean="0"/>
              <a:t>Existen softwares especiales para el manejo de información generada por el GPS y para su conversión a  archivos SIG.</a:t>
            </a:r>
          </a:p>
          <a:p>
            <a:endParaRPr lang="es-ES" sz="2000" dirty="0" smtClean="0"/>
          </a:p>
          <a:p>
            <a:r>
              <a:rPr lang="es-ES" sz="2000" dirty="0" smtClean="0"/>
              <a:t>La más simple captura con GPS consiste en anotar las ubicaciones de puntos en una hoja de cálculo y posteriormente incorporarlas a un SIG.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SIG y GPS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9064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Agricultura: manejo especifico por áreas,</a:t>
            </a:r>
          </a:p>
          <a:p>
            <a:r>
              <a:rPr lang="es-MX" dirty="0" smtClean="0"/>
              <a:t>Vehículos autómata: vehículos que no necesitan conductor.</a:t>
            </a:r>
          </a:p>
          <a:p>
            <a:r>
              <a:rPr lang="es-MX" dirty="0" smtClean="0"/>
              <a:t>Teléfono celular: localización-transmisión de ubicación.</a:t>
            </a:r>
          </a:p>
          <a:p>
            <a:r>
              <a:rPr lang="es-MX" dirty="0" smtClean="0"/>
              <a:t>Desastres naturales: (cálculo de tiempo de respuesta/ubicación.</a:t>
            </a:r>
          </a:p>
          <a:p>
            <a:r>
              <a:rPr lang="es-MX" dirty="0" smtClean="0"/>
              <a:t>Monitoreo aéreo: aplicaciones de transmisión en campo.</a:t>
            </a:r>
          </a:p>
          <a:p>
            <a:r>
              <a:rPr lang="es-MX" dirty="0" smtClean="0"/>
              <a:t>Recreación.</a:t>
            </a:r>
            <a:endParaRPr lang="es-MX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Aplicaciones civiles: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169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 smtClean="0"/>
              <a:t>Navegación.</a:t>
            </a:r>
          </a:p>
          <a:p>
            <a:endParaRPr lang="es-MX" dirty="0" smtClean="0"/>
          </a:p>
          <a:p>
            <a:r>
              <a:rPr lang="es-MX" dirty="0" smtClean="0"/>
              <a:t>Ubicación y rastreo de objetivos.</a:t>
            </a:r>
          </a:p>
          <a:p>
            <a:endParaRPr lang="es-MX" dirty="0" smtClean="0"/>
          </a:p>
          <a:p>
            <a:r>
              <a:rPr lang="es-MX" dirty="0" smtClean="0"/>
              <a:t>Navegación y guía de misiles y proyectiles.</a:t>
            </a:r>
          </a:p>
          <a:p>
            <a:endParaRPr lang="es-MX" dirty="0" smtClean="0"/>
          </a:p>
          <a:p>
            <a:r>
              <a:rPr lang="es-MX" dirty="0" smtClean="0"/>
              <a:t>Búsqueda y rescate.</a:t>
            </a:r>
          </a:p>
          <a:p>
            <a:endParaRPr lang="es-MX" dirty="0" smtClean="0"/>
          </a:p>
          <a:p>
            <a:r>
              <a:rPr lang="es-MX" dirty="0" smtClean="0"/>
              <a:t>Reconocimiento autónomo o activo.</a:t>
            </a:r>
          </a:p>
          <a:p>
            <a:endParaRPr lang="es-MX" dirty="0" smtClean="0"/>
          </a:p>
          <a:p>
            <a:r>
              <a:rPr lang="es-MX" dirty="0" smtClean="0"/>
              <a:t>Sistema de detección para detonación nuclear.</a:t>
            </a:r>
            <a:endParaRPr lang="es-MX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Aplicaciones Militares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7359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sz="2000" dirty="0" smtClean="0"/>
          </a:p>
          <a:p>
            <a:r>
              <a:rPr lang="es-ES" sz="2000" dirty="0" smtClean="0"/>
              <a:t>Los GPS son muy importantes en el desarrollo de información espacial para SIG.</a:t>
            </a:r>
          </a:p>
          <a:p>
            <a:endParaRPr lang="es-ES" sz="2000" dirty="0" smtClean="0"/>
          </a:p>
          <a:p>
            <a:r>
              <a:rPr lang="es-ES" sz="2000" dirty="0" smtClean="0"/>
              <a:t>El GPS como sistema sigue en desarrollo y cada vez </a:t>
            </a:r>
            <a:r>
              <a:rPr lang="es-ES" sz="2000" smtClean="0"/>
              <a:t>evoluciona más</a:t>
            </a:r>
            <a:r>
              <a:rPr lang="es-ES" sz="2000" dirty="0" smtClean="0"/>
              <a:t>.</a:t>
            </a:r>
          </a:p>
          <a:p>
            <a:endParaRPr lang="es-ES" sz="2000" dirty="0" smtClean="0"/>
          </a:p>
          <a:p>
            <a:r>
              <a:rPr lang="es-ES" sz="2000" dirty="0" smtClean="0"/>
              <a:t>Es importante estar consciente de los errores de captura intrínsecos al GPS.</a:t>
            </a:r>
          </a:p>
          <a:p>
            <a:endParaRPr lang="es-ES" sz="2000" dirty="0" smtClean="0"/>
          </a:p>
          <a:p>
            <a:r>
              <a:rPr lang="es-ES" sz="2000" dirty="0" smtClean="0"/>
              <a:t>Diversos GPS tienen diversas capacidades… probablemente (seguramente) reflejadas en el costo de las unidades receptoras.</a:t>
            </a:r>
          </a:p>
          <a:p>
            <a:endParaRPr lang="es-ES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Conclusiones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404200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192</TotalTime>
  <Words>1182</Words>
  <Application>Microsoft Office PowerPoint</Application>
  <PresentationFormat>Presentación en pantalla (4:3)</PresentationFormat>
  <Paragraphs>125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Calibri</vt:lpstr>
      <vt:lpstr>Constantia</vt:lpstr>
      <vt:lpstr>Wingdings 2</vt:lpstr>
      <vt:lpstr>Papel</vt:lpstr>
      <vt:lpstr>Colección de datos para SIG…GPS</vt:lpstr>
      <vt:lpstr>Hoy visitaremos a un viejo conocido… que te puede ayudar a saber donde estas perdido…</vt:lpstr>
      <vt:lpstr>Historia del GPS</vt:lpstr>
      <vt:lpstr>Historia del GPS</vt:lpstr>
      <vt:lpstr>Componentes del GPS</vt:lpstr>
      <vt:lpstr>Componentes del GPS</vt:lpstr>
      <vt:lpstr>Como Funciona el GPS?</vt:lpstr>
      <vt:lpstr>Como Funciona el GPS?</vt:lpstr>
      <vt:lpstr>Errores potenciales:</vt:lpstr>
      <vt:lpstr>Errores potenciales:</vt:lpstr>
      <vt:lpstr>Errores potenciales:</vt:lpstr>
      <vt:lpstr>Corrección diferencial:</vt:lpstr>
      <vt:lpstr>SIG y GPS</vt:lpstr>
      <vt:lpstr>SIG y GPS</vt:lpstr>
      <vt:lpstr>Aplicaciones civiles:</vt:lpstr>
      <vt:lpstr>Aplicaciones Militares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Colección de datos para SIG…GPS</dc:title>
  <dc:creator>Raul</dc:creator>
  <cp:lastModifiedBy>Revisor</cp:lastModifiedBy>
  <cp:revision>29</cp:revision>
  <dcterms:created xsi:type="dcterms:W3CDTF">2013-02-19T16:26:40Z</dcterms:created>
  <dcterms:modified xsi:type="dcterms:W3CDTF">2017-10-25T16:42:33Z</dcterms:modified>
</cp:coreProperties>
</file>