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sldIdLst>
    <p:sldId id="256" r:id="rId2"/>
    <p:sldId id="257" r:id="rId3"/>
    <p:sldId id="258" r:id="rId4"/>
    <p:sldId id="259" r:id="rId5"/>
    <p:sldId id="269" r:id="rId6"/>
    <p:sldId id="267" r:id="rId7"/>
    <p:sldId id="272" r:id="rId8"/>
    <p:sldId id="274" r:id="rId9"/>
    <p:sldId id="260" r:id="rId10"/>
    <p:sldId id="261" r:id="rId11"/>
    <p:sldId id="266" r:id="rId12"/>
    <p:sldId id="262" r:id="rId13"/>
    <p:sldId id="263" r:id="rId14"/>
    <p:sldId id="264" r:id="rId15"/>
    <p:sldId id="265" r:id="rId16"/>
    <p:sldId id="268" r:id="rId17"/>
    <p:sldId id="275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 err="1" smtClean="0"/>
              <a:t>Georeferenciacion</a:t>
            </a:r>
            <a:r>
              <a:rPr lang="es-ES" sz="3600" dirty="0" smtClean="0"/>
              <a:t>…1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854696" cy="1752600"/>
          </a:xfrm>
        </p:spPr>
        <p:txBody>
          <a:bodyPr/>
          <a:lstStyle/>
          <a:p>
            <a:pPr algn="l"/>
            <a:r>
              <a:rPr lang="es-ES" sz="2000" dirty="0" smtClean="0"/>
              <a:t>Filosofía </a:t>
            </a:r>
            <a:r>
              <a:rPr lang="es-ES" sz="2000" dirty="0"/>
              <a:t>del SIG</a:t>
            </a:r>
          </a:p>
          <a:p>
            <a:pPr algn="l"/>
            <a:r>
              <a:rPr lang="es-ES" dirty="0"/>
              <a:t>Clase: </a:t>
            </a:r>
            <a:r>
              <a:rPr lang="es-ES" smtClean="0"/>
              <a:t>Sensoría</a:t>
            </a:r>
            <a:r>
              <a:rPr lang="es-ES" dirty="0" smtClean="0"/>
              <a:t> </a:t>
            </a:r>
            <a:r>
              <a:rPr lang="es-ES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081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La Geodesia y la ciencia de la ubicación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¿Como Creen ustedes que es la tierra?</a:t>
            </a:r>
          </a:p>
          <a:p>
            <a:r>
              <a:rPr lang="es-ES" sz="2000" dirty="0" smtClean="0"/>
              <a:t>Para entender la forma de la tierra utilizamos la geodesia.</a:t>
            </a:r>
          </a:p>
          <a:p>
            <a:r>
              <a:rPr lang="es-ES" sz="2000" dirty="0" smtClean="0"/>
              <a:t>Geoide: cuáles son sus ventajas y sus desventajas.</a:t>
            </a:r>
          </a:p>
          <a:p>
            <a:r>
              <a:rPr lang="es-ES" sz="2000" dirty="0" smtClean="0"/>
              <a:t>Definiciones sobre los elipsoides de referencia en la tierra. ¿Por qué los utilizamos?</a:t>
            </a:r>
          </a:p>
          <a:p>
            <a:r>
              <a:rPr lang="es-ES" sz="2000" dirty="0" smtClean="0"/>
              <a:t>¿Que es un </a:t>
            </a:r>
            <a:r>
              <a:rPr lang="es-ES" sz="2000" dirty="0" err="1" smtClean="0"/>
              <a:t>Datum</a:t>
            </a:r>
            <a:r>
              <a:rPr lang="es-ES" sz="2000" dirty="0" smtClean="0"/>
              <a:t>? ¿Como nos ayuda?</a:t>
            </a:r>
          </a:p>
        </p:txBody>
      </p:sp>
      <p:pic>
        <p:nvPicPr>
          <p:cNvPr id="1030" name="Picture 6" descr="C:\Users\Raul\AppData\Local\Microsoft\Windows\Temporary Internet Files\Content.IE5\DIHUD8L2\MC9004419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888"/>
            <a:ext cx="26871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41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¿Que es geodesia?</a:t>
            </a:r>
            <a:endParaRPr lang="es-ES" sz="3200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smtClean="0"/>
              <a:t>Definición: es la ciencia que estudia la posición exacta de puntos sobre la superficie terrestre y la determinación exacta de la forma y el tamaño de la tierra.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272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Geodesia</a:t>
            </a:r>
            <a:endParaRPr lang="es-ES" sz="32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67544" y="1556792"/>
            <a:ext cx="3898776" cy="4525963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La geodesia proporciona los fundamentos para el control horizontal.</a:t>
            </a:r>
          </a:p>
          <a:p>
            <a:pPr marL="36576" indent="0">
              <a:buNone/>
            </a:pPr>
            <a:endParaRPr lang="es-ES" sz="2000" dirty="0" smtClean="0"/>
          </a:p>
          <a:p>
            <a:r>
              <a:rPr lang="es-ES" sz="2000" dirty="0" smtClean="0"/>
              <a:t>Control horizontal: serie de estaciones con ubicación geográfica conocida que controlan la posición horizontal de objetos en un mapa con respecto a los paralelos y meridianos.</a:t>
            </a:r>
          </a:p>
          <a:p>
            <a:endParaRPr lang="es-ES" sz="2000" dirty="0" smtClean="0"/>
          </a:p>
          <a:p>
            <a:r>
              <a:rPr lang="es-ES" sz="2000" dirty="0" smtClean="0"/>
              <a:t>La geodesia es en gran parte responsable de la integración vertical.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44008" y="537321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100" dirty="0"/>
              <a:t>http://www.inegi.org.mx/geo/contenidos/geodesia/vertical.aspx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846158"/>
            <a:ext cx="4123498" cy="30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2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Integración Vertical</a:t>
            </a:r>
            <a:endParaRPr lang="es-ES" sz="3200" dirty="0"/>
          </a:p>
        </p:txBody>
      </p:sp>
      <p:sp>
        <p:nvSpPr>
          <p:cNvPr id="5" name="2 Marcador de contenido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/>
              <a:t>La combinación de múltiples capas de información para el análisis es fundamental en el análisis geográfico.</a:t>
            </a:r>
          </a:p>
          <a:p>
            <a:pPr marL="36576" indent="0">
              <a:buNone/>
            </a:pPr>
            <a:endParaRPr lang="es-ES" sz="2000" dirty="0" smtClean="0"/>
          </a:p>
          <a:p>
            <a:r>
              <a:rPr lang="es-ES" sz="2000" dirty="0" smtClean="0"/>
              <a:t>Objetos o mapas que nos dan diferente información sobre una misma área deben de poder “superponerse”.</a:t>
            </a:r>
          </a:p>
          <a:p>
            <a:pPr marL="36576" indent="0">
              <a:buNone/>
            </a:pPr>
            <a:endParaRPr lang="es-ES" sz="2000" dirty="0" smtClean="0"/>
          </a:p>
          <a:p>
            <a:r>
              <a:rPr lang="es-ES" sz="2000" dirty="0" smtClean="0"/>
              <a:t>Para poder lograr la anterior, es necesaria una aproximación sistemática al momento de “automatizar” o capturar los datos dentro de un sistema.</a:t>
            </a:r>
          </a:p>
        </p:txBody>
      </p:sp>
    </p:spTree>
    <p:extLst>
      <p:ext uri="{BB962C8B-B14F-4D97-AF65-F5344CB8AC3E}">
        <p14:creationId xmlns:p14="http://schemas.microsoft.com/office/powerpoint/2010/main" val="266385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Integración Vertical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84784"/>
            <a:ext cx="7704856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Cuando registramos mapas u objetos geográficos con </a:t>
            </a:r>
            <a:r>
              <a:rPr lang="es-ES" sz="2000" dirty="0"/>
              <a:t>d</a:t>
            </a:r>
            <a:r>
              <a:rPr lang="es-ES" sz="2000" dirty="0" smtClean="0"/>
              <a:t>iferente información, pero con las mismas “fronteras” geográficas en una misma ubicación, se dice que hay una integración vertical.</a:t>
            </a:r>
          </a:p>
          <a:p>
            <a:endParaRPr lang="es-ES" sz="2000" dirty="0" smtClean="0"/>
          </a:p>
          <a:p>
            <a:r>
              <a:rPr lang="es-ES" sz="2000" dirty="0" smtClean="0"/>
              <a:t>Fundamental para el análisis en SIG.</a:t>
            </a:r>
          </a:p>
          <a:p>
            <a:endParaRPr lang="es-ES" sz="2000" dirty="0" smtClean="0"/>
          </a:p>
          <a:p>
            <a:r>
              <a:rPr lang="es-ES" sz="2000" dirty="0" smtClean="0"/>
              <a:t>La integración vertical necesita una aproximación sistemática en cada proyecto de SIG.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2403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Integración Vertical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84784"/>
            <a:ext cx="3528392" cy="4525963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es-ES" sz="2000" dirty="0" smtClean="0"/>
              <a:t>-Corregir antes de automatizar: se crean mapas base con temas en común… transferir información de una fuente específica (material estable </a:t>
            </a:r>
            <a:r>
              <a:rPr lang="es-ES" sz="2000" dirty="0" err="1" smtClean="0"/>
              <a:t>ej</a:t>
            </a:r>
            <a:r>
              <a:rPr lang="es-ES" sz="2000" dirty="0" smtClean="0"/>
              <a:t> cartas topográficas) a un sistema, para que esta pueda ser usada.</a:t>
            </a:r>
          </a:p>
          <a:p>
            <a:pPr marL="36576" indent="0">
              <a:buNone/>
            </a:pPr>
            <a:endParaRPr lang="es-ES" sz="2000" dirty="0" smtClean="0"/>
          </a:p>
          <a:p>
            <a:pPr marL="36576" indent="0">
              <a:buNone/>
            </a:pPr>
            <a:r>
              <a:rPr lang="es-ES" sz="2000" dirty="0" smtClean="0"/>
              <a:t>-Corregir durante automatización: un elemento del mapa se encuentra en múltiples y simplemente se copia y se pega</a:t>
            </a:r>
          </a:p>
          <a:p>
            <a:pPr marL="36576" indent="0">
              <a:buNone/>
            </a:pPr>
            <a:endParaRPr lang="es-ES" sz="2000" dirty="0" smtClean="0"/>
          </a:p>
          <a:p>
            <a:pPr marL="36576" indent="0">
              <a:buNone/>
            </a:pPr>
            <a:endParaRPr lang="es-ES" sz="2000" dirty="0"/>
          </a:p>
          <a:p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643" y="470556"/>
            <a:ext cx="2928333" cy="20635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597850"/>
            <a:ext cx="2928333" cy="20635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185" y="4725144"/>
            <a:ext cx="2928333" cy="206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4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Integración Vertical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84784"/>
            <a:ext cx="4176464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s-ES" sz="2000" dirty="0" smtClean="0"/>
              <a:t>-Corregir después automatización: cuando se usan diferentes fuentes de información, para un mismo objeto, tendemos a tener errores de captura… esta sección se refiere a la edición de estos errores.</a:t>
            </a:r>
          </a:p>
          <a:p>
            <a:pPr marL="36576" indent="0">
              <a:buNone/>
            </a:pPr>
            <a:endParaRPr lang="es-ES" sz="2000" dirty="0" smtClean="0"/>
          </a:p>
          <a:p>
            <a:pPr marL="36576" indent="0">
              <a:buNone/>
            </a:pPr>
            <a:r>
              <a:rPr lang="es-ES" sz="2000" dirty="0" smtClean="0"/>
              <a:t>-Corregir después de análisis de sobre posición: cuando la geometría de diferentes fuentes para un mismo objeto varía, es necesario definir cuál forma es la adecuada.</a:t>
            </a:r>
            <a:endParaRPr lang="es-ES" sz="2000" dirty="0"/>
          </a:p>
          <a:p>
            <a:pPr marL="36576" indent="0">
              <a:buNone/>
            </a:pPr>
            <a:endParaRPr lang="es-ES" sz="2000" dirty="0"/>
          </a:p>
          <a:p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1268760"/>
            <a:ext cx="2330432" cy="16421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4149080"/>
            <a:ext cx="2742487" cy="193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9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El Geoide</a:t>
            </a:r>
            <a:endParaRPr lang="es-ES" sz="32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95536" y="1412776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La Geodesia física define una superficie de gravedad equipotencial llamada Geoide.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i="1" u="sng" dirty="0" smtClean="0"/>
              <a:t>Geoide</a:t>
            </a:r>
            <a:r>
              <a:rPr lang="es-ES" sz="2000" dirty="0" smtClean="0"/>
              <a:t>: in modelo de la tierra sin sus elementos topográficos. Es una superficie idealizada en la superficie marina sin corrientes ni presión atmosférica, proyectada hacia la superficie continental.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El geoide es muy irregular en el planeta.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2548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Propiedades del geoide (por que</a:t>
            </a:r>
            <a:r>
              <a:rPr lang="es-ES" sz="3200" dirty="0"/>
              <a:t> </a:t>
            </a:r>
            <a:r>
              <a:rPr lang="es-ES" sz="3200" dirty="0" smtClean="0"/>
              <a:t>usarlo)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075240" cy="4525963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Cualquier instrumento que este calibrado está haciendo referencia al geoide. Ya que este toma en cuenta la fuerza centrípeta de rotación, las fuerzas de las mareas (sol y luna) y la masa terrestre. Reflexión sobre que significa a nivel del mar….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67303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43000"/>
          </a:xfrm>
        </p:spPr>
        <p:txBody>
          <a:bodyPr>
            <a:normAutofit/>
          </a:bodyPr>
          <a:lstStyle/>
          <a:p>
            <a:r>
              <a:rPr lang="es-ES" sz="3200" dirty="0"/>
              <a:t>Propiedades del geoide </a:t>
            </a:r>
            <a:r>
              <a:rPr lang="es-ES" sz="3200" dirty="0" smtClean="0"/>
              <a:t>(desventajas-uso</a:t>
            </a:r>
            <a:r>
              <a:rPr lang="es-ES" sz="3200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781128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La línea de nivel puede cambiar de u punto a otro debido a la variación en distribución de masa terrestre.</a:t>
            </a:r>
          </a:p>
          <a:p>
            <a:endParaRPr lang="es-ES" sz="2000" dirty="0" smtClean="0"/>
          </a:p>
          <a:p>
            <a:r>
              <a:rPr lang="es-ES" sz="2000" dirty="0" smtClean="0"/>
              <a:t>Es muy difícil la representación matemática.</a:t>
            </a:r>
          </a:p>
          <a:p>
            <a:endParaRPr lang="es-ES" sz="2000" dirty="0" smtClean="0"/>
          </a:p>
          <a:p>
            <a:r>
              <a:rPr lang="es-ES" sz="2000" dirty="0" smtClean="0"/>
              <a:t>Azimut y distancia entre puntos no se pueden saber con exactitud.</a:t>
            </a:r>
          </a:p>
          <a:p>
            <a:endParaRPr lang="es-ES" sz="2000" dirty="0" smtClean="0"/>
          </a:p>
          <a:p>
            <a:r>
              <a:rPr lang="es-ES" sz="2000" dirty="0" smtClean="0"/>
              <a:t>Se necesita una representación matemática de la superficie terrestre y para eso están….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190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Elipsoides de Referencia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651304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Son aproximaciones matemáticas del geoide.</a:t>
            </a:r>
          </a:p>
          <a:p>
            <a:endParaRPr lang="es-ES" sz="2000" dirty="0" smtClean="0"/>
          </a:p>
          <a:p>
            <a:r>
              <a:rPr lang="es-ES" sz="2000" dirty="0" smtClean="0"/>
              <a:t>La superficie es suave y permite extraer azimut y distancia entre puntos.</a:t>
            </a:r>
          </a:p>
          <a:p>
            <a:endParaRPr lang="es-ES" sz="2000" dirty="0" smtClean="0"/>
          </a:p>
          <a:p>
            <a:r>
              <a:rPr lang="es-ES" sz="2000" dirty="0" smtClean="0"/>
              <a:t>Los elipsoides pueden usar coordenadas de latitud y longitud normales.</a:t>
            </a:r>
          </a:p>
          <a:p>
            <a:endParaRPr lang="es-ES" sz="2000" dirty="0" smtClean="0"/>
          </a:p>
          <a:p>
            <a:r>
              <a:rPr lang="es-ES" sz="2000" dirty="0" smtClean="0"/>
              <a:t>Los elipsoides pueden definirse por su eje mayor (ecuador) y su aplanamiento (eje menor).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829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Características: ¿por que usarlos?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La superficie del elipsoide es suave (comparada con el geoide) y puede ser usado de manera efectiva para realizar:</a:t>
            </a:r>
          </a:p>
          <a:p>
            <a:endParaRPr lang="es-ES" sz="2000" dirty="0" smtClean="0"/>
          </a:p>
          <a:p>
            <a:pPr marL="36576" indent="0">
              <a:buNone/>
            </a:pPr>
            <a:r>
              <a:rPr lang="es-ES" sz="2000" dirty="0" smtClean="0"/>
              <a:t>-Mapeo</a:t>
            </a:r>
          </a:p>
          <a:p>
            <a:pPr marL="36576" indent="0">
              <a:buNone/>
            </a:pPr>
            <a:r>
              <a:rPr lang="es-ES" sz="2000" dirty="0" smtClean="0"/>
              <a:t>-Creación de cartografía</a:t>
            </a:r>
          </a:p>
          <a:p>
            <a:pPr marL="36576" indent="0">
              <a:buNone/>
            </a:pPr>
            <a:r>
              <a:rPr lang="es-ES" sz="2000" dirty="0" smtClean="0"/>
              <a:t>-SIG</a:t>
            </a:r>
          </a:p>
          <a:p>
            <a:pPr marL="36576" indent="0">
              <a:buNone/>
            </a:pPr>
            <a:r>
              <a:rPr lang="es-ES" sz="2000" dirty="0" smtClean="0"/>
              <a:t>-Exploración</a:t>
            </a:r>
          </a:p>
          <a:p>
            <a:pPr marL="36576" indent="0">
              <a:buNone/>
            </a:pPr>
            <a:endParaRPr lang="es-ES" sz="2000" dirty="0" smtClean="0"/>
          </a:p>
          <a:p>
            <a:r>
              <a:rPr lang="es-ES" sz="2000" dirty="0"/>
              <a:t>Aunque las ubicaciones basadas en elipsoide y las basadas en el Geoide difieren, se puede usar un </a:t>
            </a:r>
            <a:r>
              <a:rPr lang="es-ES" sz="2000" dirty="0" err="1"/>
              <a:t>Datum</a:t>
            </a:r>
            <a:r>
              <a:rPr lang="es-ES" sz="2000" dirty="0"/>
              <a:t> para ligar los </a:t>
            </a:r>
            <a:r>
              <a:rPr lang="es-ES" sz="2000" dirty="0" smtClean="0"/>
              <a:t>sistemas.</a:t>
            </a:r>
            <a:endParaRPr lang="es-ES" sz="2000" dirty="0"/>
          </a:p>
          <a:p>
            <a:pPr marL="36576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542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Checando el </a:t>
            </a:r>
            <a:r>
              <a:rPr lang="es-ES" sz="3200" dirty="0" err="1" smtClean="0"/>
              <a:t>El</a:t>
            </a:r>
            <a:r>
              <a:rPr lang="es-ES" sz="3200" dirty="0" smtClean="0"/>
              <a:t> </a:t>
            </a:r>
            <a:r>
              <a:rPr lang="es-ES" sz="3200" dirty="0" err="1" smtClean="0"/>
              <a:t>Datum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Un </a:t>
            </a:r>
            <a:r>
              <a:rPr lang="es-ES" sz="2000" dirty="0" err="1" smtClean="0"/>
              <a:t>datum</a:t>
            </a:r>
            <a:r>
              <a:rPr lang="es-ES" sz="2000" dirty="0" smtClean="0"/>
              <a:t> se define como cualquier punto de referencia desde el cual se realizan mediciones. En geodesia, el </a:t>
            </a:r>
            <a:r>
              <a:rPr lang="es-ES" sz="2000" dirty="0" err="1" smtClean="0"/>
              <a:t>datum</a:t>
            </a:r>
            <a:r>
              <a:rPr lang="es-ES" sz="2000" dirty="0" smtClean="0"/>
              <a:t> es un punto ubicado en la tierra contra el cual se realizan mediciones.</a:t>
            </a:r>
          </a:p>
          <a:p>
            <a:endParaRPr lang="es-ES" sz="2000" dirty="0" smtClean="0"/>
          </a:p>
          <a:p>
            <a:r>
              <a:rPr lang="es-ES" sz="2000" dirty="0" smtClean="0"/>
              <a:t>Usando un </a:t>
            </a:r>
            <a:r>
              <a:rPr lang="es-ES" sz="2000" dirty="0" err="1" smtClean="0"/>
              <a:t>datum</a:t>
            </a:r>
            <a:r>
              <a:rPr lang="es-ES" sz="2000" dirty="0" smtClean="0"/>
              <a:t> y anclando en el un elipsoide de referencia (determinado) podemos modelar la superficie del geoide de manera local.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216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¿Para que tantos elipsoides de referencia y como se utilizan los </a:t>
            </a:r>
            <a:r>
              <a:rPr lang="es-ES" sz="3200" dirty="0" err="1" smtClean="0"/>
              <a:t>datum</a:t>
            </a:r>
            <a:r>
              <a:rPr lang="es-ES" sz="3200" dirty="0" smtClean="0"/>
              <a:t>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525963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Existen muchos elipsoides de referencia  en uso.</a:t>
            </a:r>
          </a:p>
          <a:p>
            <a:endParaRPr lang="es-ES" sz="2000" dirty="0" smtClean="0"/>
          </a:p>
          <a:p>
            <a:r>
              <a:rPr lang="es-ES" sz="2000" dirty="0" smtClean="0"/>
              <a:t>Cálculos en posición y proyección de mapa dependen en la selección de elipsoide a usar.</a:t>
            </a:r>
          </a:p>
          <a:p>
            <a:endParaRPr lang="es-ES" sz="2000" dirty="0" smtClean="0"/>
          </a:p>
          <a:p>
            <a:r>
              <a:rPr lang="es-ES" sz="2000" dirty="0" smtClean="0"/>
              <a:t>Existen muchos elipsoides desarrollados o en desarrollo… para qué?</a:t>
            </a:r>
          </a:p>
          <a:p>
            <a:endParaRPr lang="es-ES" sz="2000" dirty="0" smtClean="0"/>
          </a:p>
          <a:p>
            <a:r>
              <a:rPr lang="es-ES" sz="2000" dirty="0" smtClean="0"/>
              <a:t>Nuevos elipsoides desarrollados para </a:t>
            </a:r>
            <a:r>
              <a:rPr lang="es-ES" sz="2000" dirty="0" err="1" smtClean="0"/>
              <a:t>datums</a:t>
            </a:r>
            <a:r>
              <a:rPr lang="es-ES" sz="2000" dirty="0" smtClean="0"/>
              <a:t> colocados en el centro de la tierra… sirven para modelar mayor área geodésica.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778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Ejemplo de </a:t>
            </a:r>
            <a:r>
              <a:rPr lang="es-ES" sz="3200" dirty="0" err="1"/>
              <a:t>D</a:t>
            </a:r>
            <a:r>
              <a:rPr lang="es-ES" sz="3200" dirty="0" err="1" smtClean="0"/>
              <a:t>atum</a:t>
            </a:r>
            <a:r>
              <a:rPr lang="es-ES" sz="3200" dirty="0" smtClean="0"/>
              <a:t> y Elipsoide Local vs Global</a:t>
            </a:r>
            <a:endParaRPr lang="es-ES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220072" y="2492176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El ajuste local para un elipsoide basado en un </a:t>
            </a:r>
            <a:r>
              <a:rPr lang="es-ES" sz="2000" dirty="0" err="1" smtClean="0"/>
              <a:t>datum</a:t>
            </a:r>
            <a:r>
              <a:rPr lang="es-ES" sz="2000" dirty="0" smtClean="0"/>
              <a:t> puede representar al geoide bien en cuanto a distancias y azimut. </a:t>
            </a:r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55576" y="2498031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ajuste para modelos globales puede representar efectivamente a la tierra, pero el ajuste local no será tan bueno.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33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Conclusión </a:t>
            </a:r>
            <a:endParaRPr lang="es-MX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000" dirty="0" smtClean="0"/>
              <a:t>La integración vertical es necesaria para poner mapas encima de mapas.</a:t>
            </a:r>
          </a:p>
          <a:p>
            <a:endParaRPr lang="es-MX" sz="2000" dirty="0" smtClean="0"/>
          </a:p>
          <a:p>
            <a:r>
              <a:rPr lang="es-MX" sz="2000" dirty="0" smtClean="0"/>
              <a:t>El geoide representa la tierra como una superficie de gravedad equipotencial.</a:t>
            </a:r>
          </a:p>
          <a:p>
            <a:endParaRPr lang="es-MX" sz="2000" dirty="0" smtClean="0"/>
          </a:p>
          <a:p>
            <a:r>
              <a:rPr lang="es-MX" sz="2000" dirty="0" smtClean="0"/>
              <a:t>Los elipsoides sirven para representar o modelar la superficie de los continentes.</a:t>
            </a:r>
          </a:p>
          <a:p>
            <a:endParaRPr lang="es-MX" sz="2000" dirty="0" smtClean="0"/>
          </a:p>
          <a:p>
            <a:r>
              <a:rPr lang="es-MX" sz="2000" dirty="0" smtClean="0"/>
              <a:t>El </a:t>
            </a:r>
            <a:r>
              <a:rPr lang="es-MX" sz="2000" dirty="0" err="1" smtClean="0"/>
              <a:t>dátum</a:t>
            </a:r>
            <a:r>
              <a:rPr lang="es-MX" sz="2000" dirty="0" smtClean="0"/>
              <a:t> sirve para anclar los elipsoides de referencia.</a:t>
            </a: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56739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361</TotalTime>
  <Words>922</Words>
  <Application>Microsoft Office PowerPoint</Application>
  <PresentationFormat>Presentación en pantalla (4:3)</PresentationFormat>
  <Paragraphs>97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Franklin Gothic Book</vt:lpstr>
      <vt:lpstr>Wingdings 2</vt:lpstr>
      <vt:lpstr>Técnico</vt:lpstr>
      <vt:lpstr>Georeferenciacion…1</vt:lpstr>
      <vt:lpstr>La Geodesia y la ciencia de la ubicación</vt:lpstr>
      <vt:lpstr>¿Que es geodesia?</vt:lpstr>
      <vt:lpstr>Geodesia</vt:lpstr>
      <vt:lpstr>Integración Vertical</vt:lpstr>
      <vt:lpstr>Integración Vertical</vt:lpstr>
      <vt:lpstr>Integración Vertical</vt:lpstr>
      <vt:lpstr>Integración Vertical</vt:lpstr>
      <vt:lpstr>El Geoide</vt:lpstr>
      <vt:lpstr>Propiedades del geoide (por que usarlo)</vt:lpstr>
      <vt:lpstr>Propiedades del geoide (desventajas-uso)</vt:lpstr>
      <vt:lpstr>Elipsoides de Referencia</vt:lpstr>
      <vt:lpstr>Características: ¿por que usarlos?</vt:lpstr>
      <vt:lpstr>Checando el El Datum</vt:lpstr>
      <vt:lpstr>¿Para que tantos elipsoides de referencia y como se utilizan los datum?</vt:lpstr>
      <vt:lpstr>Ejemplo de Datum y Elipsoide Local vs Global</vt:lpstr>
      <vt:lpstr>Conclusión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Georeferenciacion</dc:title>
  <dc:creator>Raul</dc:creator>
  <cp:lastModifiedBy>Revisor</cp:lastModifiedBy>
  <cp:revision>41</cp:revision>
  <dcterms:created xsi:type="dcterms:W3CDTF">2013-01-28T23:06:00Z</dcterms:created>
  <dcterms:modified xsi:type="dcterms:W3CDTF">2017-10-25T16:41:50Z</dcterms:modified>
</cp:coreProperties>
</file>